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13"/>
  </p:notesMasterIdLst>
  <p:sldIdLst>
    <p:sldId id="256" r:id="rId3"/>
    <p:sldId id="257" r:id="rId4"/>
    <p:sldId id="259" r:id="rId5"/>
    <p:sldId id="260" r:id="rId6"/>
    <p:sldId id="261" r:id="rId7"/>
    <p:sldId id="265" r:id="rId8"/>
    <p:sldId id="267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10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1962057086614174"/>
          <c:y val="3.7998171494437682E-2"/>
          <c:w val="0.56636195866141736"/>
          <c:h val="0.84954288573185988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в конкурсах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15</c:v>
                </c:pt>
                <c:pt idx="2">
                  <c:v>43</c:v>
                </c:pt>
              </c:numCache>
            </c:numRef>
          </c:val>
        </c:ser>
        <c:shape val="cylinder"/>
        <c:axId val="63782272"/>
        <c:axId val="77735808"/>
        <c:axId val="0"/>
      </c:bar3DChart>
      <c:catAx>
        <c:axId val="63782272"/>
        <c:scaling>
          <c:orientation val="minMax"/>
        </c:scaling>
        <c:axPos val="b"/>
        <c:numFmt formatCode="General" sourceLinked="1"/>
        <c:tickLblPos val="nextTo"/>
        <c:crossAx val="77735808"/>
        <c:auto val="1"/>
        <c:lblAlgn val="ctr"/>
        <c:lblOffset val="100"/>
      </c:catAx>
      <c:valAx>
        <c:axId val="77735808"/>
        <c:scaling>
          <c:orientation val="minMax"/>
        </c:scaling>
        <c:axPos val="l"/>
        <c:majorGridlines/>
        <c:numFmt formatCode="0%" sourceLinked="1"/>
        <c:tickLblPos val="nextTo"/>
        <c:crossAx val="63782272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228D4-5454-4183-B4EF-4DFE2AD44C7A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98FD5-00D5-4503-97A9-483B239D31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25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A9681-6645-4C65-A7C8-5E9C6AB6858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75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78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39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94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557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39A1B3-8CE9-4D5D-A9E1-4830B6409422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3CD3C0-AF7B-4A78-BF95-9FC59A7E3C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72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840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00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15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3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83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579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58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C850CF-8D62-495B-9A64-3C25E49A0955}" type="datetimeFigureOut">
              <a:rPr lang="ru-RU" smtClean="0"/>
              <a:pPr/>
              <a:t>09.08.2023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EF316CA-B3F8-487C-B11A-5A7D2C1512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654" y="1"/>
            <a:ext cx="9934457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4716" y="0"/>
            <a:ext cx="9865895" cy="2088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Муниципальное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Monotype Corsiva" panose="03010101010201010101" pitchFamily="66" charset="0"/>
              </a:rPr>
              <a:t>бюджетное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дошкольное образовательное учреждение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–детский сад № 71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99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н_20221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943" y="1348791"/>
            <a:ext cx="3288092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5" name="Рисунок 4" descr="Скан_20221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6582" y="1407694"/>
            <a:ext cx="3505098" cy="482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трешка 202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9700" y="1311443"/>
            <a:ext cx="3704824" cy="472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041638" y="3513220"/>
            <a:ext cx="5150362" cy="2626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Педагогический коллектив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Воспитатели – </a:t>
            </a:r>
            <a:r>
              <a:rPr lang="ru-RU" noProof="0" dirty="0" smtClean="0">
                <a:solidFill>
                  <a:prstClr val="black"/>
                </a:solidFill>
                <a:latin typeface="Trebuchet MS"/>
              </a:rPr>
              <a:t>14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Узкие специалисты –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5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человек: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читель-логопед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педагог-психолог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узыкальный руководитель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нструктор по физической культуре –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человека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5902" y="910390"/>
            <a:ext cx="1741571" cy="1741571"/>
          </a:xfrm>
          <a:prstGeom prst="rect">
            <a:avLst/>
          </a:prstGeom>
        </p:spPr>
      </p:pic>
      <p:pic>
        <p:nvPicPr>
          <p:cNvPr id="7" name="Рисунок 6" descr="титу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267" y="276725"/>
            <a:ext cx="6839800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976438" y="471488"/>
            <a:ext cx="8126412" cy="58848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Цель работы </a:t>
            </a:r>
            <a:br>
              <a:rPr lang="ru-RU" sz="3200" b="1" dirty="0" smtClean="0"/>
            </a:br>
            <a:r>
              <a:rPr lang="ru-RU" sz="3200" b="1" dirty="0" smtClean="0"/>
              <a:t>педагогического коллектива</a:t>
            </a:r>
            <a:r>
              <a:rPr lang="ru-RU" sz="3200" dirty="0" smtClean="0"/>
              <a:t>–</a:t>
            </a:r>
            <a:br>
              <a:rPr lang="ru-RU" sz="3200" dirty="0" smtClean="0"/>
            </a:br>
            <a:r>
              <a:rPr lang="ru-RU" sz="3600" dirty="0" smtClean="0"/>
              <a:t>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  <a:endParaRPr lang="ru-RU" sz="3600" dirty="0"/>
          </a:p>
        </p:txBody>
      </p:sp>
      <p:pic>
        <p:nvPicPr>
          <p:cNvPr id="4" name="Рисунок 3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58450" y="404061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8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МБДОУ –детский сад № 71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2020-2021 гг.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1043189"/>
            <a:ext cx="9824591" cy="110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 всероссийского уровня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Рисунок 8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7474" y="716882"/>
            <a:ext cx="1480886" cy="148088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4332296"/>
              </p:ext>
            </p:extLst>
          </p:nvPr>
        </p:nvGraphicFramePr>
        <p:xfrm>
          <a:off x="269735" y="2585497"/>
          <a:ext cx="620776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и уровень 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Всероссийский открытый</a:t>
                      </a:r>
                      <a:r>
                        <a:rPr kumimoji="0" lang="ru-RU" sz="1400" b="1" i="0" u="none" strike="noStrike" kern="1200" cap="none" spc="0" normalizeH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смотр-конкурс «Детский сад года»2020-2021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</a:t>
                      </a:r>
                      <a:r>
                        <a:rPr lang="ru-RU" sz="1400" baseline="0" dirty="0" smtClean="0">
                          <a:effectLst/>
                        </a:rPr>
                        <a:t> победителя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Международный игровой конкурс «Человек и природа»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победителя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Всероссийский творческий профессиональный конкурс педагогов дошкольного образования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Лауреат с отличием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Областной конкурс детского творчества</a:t>
                      </a:r>
                      <a:r>
                        <a:rPr lang="ru-RU" sz="1400" baseline="0" dirty="0" smtClean="0">
                          <a:effectLst/>
                        </a:rPr>
                        <a:t> «</a:t>
                      </a:r>
                      <a:r>
                        <a:rPr lang="ru-RU" sz="1400" baseline="0" dirty="0" err="1" smtClean="0">
                          <a:effectLst/>
                        </a:rPr>
                        <a:t>АРТ-Галерея</a:t>
                      </a:r>
                      <a:r>
                        <a:rPr lang="ru-RU" sz="1400" baseline="0" dirty="0" smtClean="0">
                          <a:effectLst/>
                        </a:rPr>
                        <a:t>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</a:t>
                      </a:r>
                      <a:r>
                        <a:rPr lang="ru-RU" sz="1400" dirty="0" smtClean="0">
                          <a:effectLst/>
                        </a:rPr>
                        <a:t>победителя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детско-юношеский конкурс «Мир педагога»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победителя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3" name="Рисунок 12" descr="WhatsApp Image 2023-05-24 at 14.44.3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505" y="2586789"/>
            <a:ext cx="5903495" cy="332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321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Trebuchet MS"/>
              </a:rPr>
              <a:t>Значимые достижения МБДОУ –детский сад № 71 </a:t>
            </a:r>
            <a:r>
              <a:rPr lang="ru-RU" dirty="0" smtClean="0">
                <a:solidFill>
                  <a:prstClr val="black"/>
                </a:solidFill>
                <a:latin typeface="Trebuchet MS"/>
              </a:rPr>
              <a:t>2020-2021 гг.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4332296"/>
              </p:ext>
            </p:extLst>
          </p:nvPr>
        </p:nvGraphicFramePr>
        <p:xfrm>
          <a:off x="4504851" y="2982539"/>
          <a:ext cx="6207760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и уровень конкурса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Результат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Городская выставка рисунков «Люблю цирк!» посвященная 100-летия Юрия Никулина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</a:t>
                      </a:r>
                      <a:r>
                        <a:rPr lang="ru-RU" sz="1400" baseline="0" dirty="0" smtClean="0">
                          <a:effectLst/>
                        </a:rPr>
                        <a:t> победителя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проект конкурс «Внучата-дошколята»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победителя,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3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Городская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интеллектуальная игра-викторина «Финансы. Экономика. Бизнес.»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победителя,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3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конкурс Екатеринбургского зоопарка «Лучшая новогодняя игрушка»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Диплом </a:t>
                      </a:r>
                      <a:r>
                        <a:rPr lang="ru-RU" sz="1400" dirty="0" smtClean="0">
                          <a:effectLst/>
                        </a:rPr>
                        <a:t>победителя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Городской</a:t>
                      </a:r>
                      <a:r>
                        <a:rPr lang="ru-RU" sz="14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экологический конкурс на реализацию областного проекта «Родники – 2021»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Диплом победителя</a:t>
                      </a:r>
                      <a:endParaRPr lang="ru-RU" sz="14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0011" y="379996"/>
            <a:ext cx="1665371" cy="166537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1586" y="1452263"/>
            <a:ext cx="9824591" cy="11075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 городского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и районного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уровня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8" name="Рисунок 7" descr="Бадида_Константин-1317_page-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904" y="2454441"/>
            <a:ext cx="2941326" cy="41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29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9854" y="122238"/>
            <a:ext cx="8590209" cy="10818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Значимые достижения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МБДОУ - детский сад № 71 с 2021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2022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Участие в конкурсах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24941" y="2252497"/>
          <a:ext cx="6207760" cy="305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57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7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</a:t>
                      </a:r>
                      <a:r>
                        <a:rPr lang="ru-RU" sz="18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конкурса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Результат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Городской конкурс </a:t>
                      </a:r>
                      <a:r>
                        <a:rPr lang="ru-RU" sz="1400" dirty="0" smtClean="0">
                          <a:effectLst/>
                        </a:rPr>
                        <a:t>«Россия многонациональное государство»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Победитель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конкурс-акция «Музей в чемодане»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Победитель,</a:t>
                      </a:r>
                      <a:r>
                        <a:rPr lang="ru-RU" sz="1400" baseline="0" dirty="0" smtClean="0">
                          <a:effectLst/>
                        </a:rPr>
                        <a:t> 2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0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конкурс «Юный экскурсовод»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Победитель, 3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конкурс по конструированию и программированию </a:t>
                      </a:r>
                      <a:r>
                        <a:rPr lang="ru-RU" sz="1400" dirty="0" err="1" smtClean="0">
                          <a:effectLst/>
                        </a:rPr>
                        <a:t>Роботология</a:t>
                      </a:r>
                      <a:r>
                        <a:rPr lang="ru-RU" sz="1400" dirty="0" smtClean="0">
                          <a:effectLst/>
                        </a:rPr>
                        <a:t> и </a:t>
                      </a:r>
                      <a:r>
                        <a:rPr lang="en-US" sz="1400" dirty="0" smtClean="0">
                          <a:effectLst/>
                        </a:rPr>
                        <a:t> ROBOT MICROBIT </a:t>
                      </a:r>
                      <a:r>
                        <a:rPr lang="ru-RU" sz="1400" dirty="0" smtClean="0">
                          <a:effectLst/>
                        </a:rPr>
                        <a:t>– «Бит – Атом»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Победитель, 3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Городской конкурс «При солнышке тепло, при матери добро»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Победитель, </a:t>
                      </a:r>
                      <a:r>
                        <a:rPr lang="ru-RU" sz="1400" dirty="0" smtClean="0">
                          <a:effectLst/>
                        </a:rPr>
                        <a:t>2</a:t>
                      </a:r>
                      <a:r>
                        <a:rPr lang="ru-RU" sz="1400" baseline="0" dirty="0" smtClean="0">
                          <a:effectLst/>
                        </a:rPr>
                        <a:t> место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0776" y="248653"/>
            <a:ext cx="2078455" cy="2078455"/>
          </a:xfrm>
          <a:prstGeom prst="rect">
            <a:avLst/>
          </a:prstGeom>
        </p:spPr>
      </p:pic>
      <p:pic>
        <p:nvPicPr>
          <p:cNvPr id="7" name="Рисунок 6" descr="экскурсо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2425" y="1191126"/>
            <a:ext cx="2770862" cy="3814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диплом 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645" y="2334126"/>
            <a:ext cx="3196355" cy="452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946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4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/>
              <a:t>Участие детей в </a:t>
            </a:r>
            <a:r>
              <a:rPr lang="ru-RU" b="1" dirty="0" smtClean="0"/>
              <a:t>конкурсах</a:t>
            </a:r>
            <a:endParaRPr lang="ru-RU" b="1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973221" y="1287379"/>
          <a:ext cx="5908842" cy="4622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 descr="IMG-20221103-WA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2167" y="2502567"/>
            <a:ext cx="5117433" cy="383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Логоти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80934" y="296779"/>
            <a:ext cx="1789697" cy="17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57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3-05-24 at 14.35.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20978"/>
            <a:ext cx="3689748" cy="491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5" name="Рисунок 4" descr="WhatsApp Image 2023-05-24 at 14.35.10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2819" y="1431757"/>
            <a:ext cx="3627521" cy="483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одарок Екатеринбург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8299" y="1335506"/>
            <a:ext cx="3609988" cy="496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иплом победителя. Зимний танец _page-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7352" y="1553328"/>
            <a:ext cx="3200410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конкурсах</a:t>
            </a:r>
            <a:endParaRPr lang="ru-RU" dirty="0"/>
          </a:p>
        </p:txBody>
      </p:sp>
      <p:pic>
        <p:nvPicPr>
          <p:cNvPr id="5" name="Рисунок 4" descr="Эко-Превращ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37" y="1467853"/>
            <a:ext cx="3538409" cy="500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6057" y="1455821"/>
            <a:ext cx="3540061" cy="487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302</Words>
  <Application>Microsoft Office PowerPoint</Application>
  <PresentationFormat>Произвольный</PresentationFormat>
  <Paragraphs>58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Открытая</vt:lpstr>
      <vt:lpstr>Слайд 1</vt:lpstr>
      <vt:lpstr>Слайд 2</vt:lpstr>
      <vt:lpstr>Цель работы  педагогического коллектива–  разностороннее 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vt:lpstr>
      <vt:lpstr>Слайд 4</vt:lpstr>
      <vt:lpstr>Слайд 5</vt:lpstr>
      <vt:lpstr>Слайд 6</vt:lpstr>
      <vt:lpstr>Участие детей в конкурсах</vt:lpstr>
      <vt:lpstr>Участие в конкурсах</vt:lpstr>
      <vt:lpstr>Участие в конкурсах</vt:lpstr>
      <vt:lpstr>Участие в конкурсах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123</cp:lastModifiedBy>
  <cp:revision>7</cp:revision>
  <dcterms:created xsi:type="dcterms:W3CDTF">2021-12-01T04:02:36Z</dcterms:created>
  <dcterms:modified xsi:type="dcterms:W3CDTF">2023-08-09T04:06:46Z</dcterms:modified>
</cp:coreProperties>
</file>