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7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20D8-A971-4F8D-A2D5-107228D27A3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C33E-6A97-4623-9B6C-3770E31C3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22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6979-7422-4638-A1B2-FB3D62B3A70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101D-251E-4C7B-B289-BA3A30B5E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1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E15-700B-4528-9EFA-96675D75FE83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225D2-B106-4986-AEEE-A34519E70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90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9B49-540B-43C0-9CD1-F0E8A593746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3E0B-5611-4287-A166-684990362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08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C39-02BB-4D63-AE26-16B598285F4E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61F4-427C-489F-BFBF-6D02669EC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45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F9F4-9235-47FD-AC8D-0E1FAAF860F5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E838-7D78-4530-B48D-CD7CB456A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19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7E7D-E2FA-4C2D-A325-FFB718A6ADD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FB28-48FF-460A-BA58-EBD9DBD59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44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DE9F-8EDD-4380-AA17-633F5A0A541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907A-A498-4003-ACEF-08390BBAD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5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7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255-1398-4FC2-9DBE-8245D847FCB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7001-E798-4D39-B20B-1245673D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3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30A1-E72D-43C0-A4A5-6E4C24D68AA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6E29-2DAE-4B4C-9895-5E6549D9D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985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  <a:endParaRPr lang="en-US" smtClean="0">
              <a:solidFill>
                <a:srgbClr val="F6C78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390D-2B6D-42AE-8B62-C9552F7AF45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CB89E4-A542-46A2-8F5C-D84EAD379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35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CBC-24C7-4B83-BA27-8DB7D826AFA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A626-0320-4E14-ACD1-C689988EF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94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BC2-D692-4F84-8386-4439DC7BD384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CDA567E-8981-496F-8A3A-EB50A6276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488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1734-7B83-4CD2-A4B7-FF3E0B84F36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4CE45A-7756-4A35-872E-6A5FFDFD1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888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12C-7560-476B-BA1B-DCFACD7160B0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C02B-D583-4187-A2CF-7AFAD0860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790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2E82-10A7-4F79-9F22-C9788550B97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50B2-8360-4025-9ED1-78D2BBE85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18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5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4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0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E6851-A61E-4919-8E8B-1E1C4EAB251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62D1-4B6E-4AE5-A7AF-804DAC22E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2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DA891-F0F2-44A9-BD1C-E7867642E7D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D5BAB-5164-4B31-9197-D773C20C0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0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1863" y="1415845"/>
            <a:ext cx="9652000" cy="3851614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города Новосибирска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«Детский сад № 81 «Дошкольная академия»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город Новосибирск,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ул. Титова, д. 238/1</a:t>
            </a:r>
          </a:p>
        </p:txBody>
      </p:sp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8" y="471949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8770513" cy="123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Федеральная инновационная площадка Института детства РАН по теме «STЕM-образование детей дошкольного  и младшего школьного возраста»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27263"/>
            <a:ext cx="6192838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057400"/>
            <a:ext cx="5145088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8770513" cy="123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Федеральная экспериментальная площадка Института возрастной физиологии РАН по теме «Изучение функционального развития детей 3-7 лет».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2" y="2125014"/>
            <a:ext cx="592455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26" y="2525606"/>
            <a:ext cx="4972720" cy="37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8770513" cy="1481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Федеральная инновационная площадка Института детства РАН по теме «Модернизация образования в дошкольной образовательной организации в соответствии с современными требованиями к качеству дошкольного образования на основе инновационной образовательной программы «Вдохновение».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4" y="2524259"/>
            <a:ext cx="4127679" cy="4127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582214"/>
            <a:ext cx="4179194" cy="41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8770513" cy="108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Городская стажировочная площадка МКУДПО ГЦОиЗ «Магистр» по теме «Изучение функционального развития детей 3-7 лет».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2651305"/>
            <a:ext cx="5905723" cy="39366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769" y="2006600"/>
            <a:ext cx="3140438" cy="470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МАДОУ д/с № 81 с 2014 по 2020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9824591" cy="1481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Победители регионального конкурсного отбора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муниципальных образовательных организаций, расположенных на территории Новосибирской области, реализующих часть образовательной программы дошкольного образования,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формируемой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участниками образовательных отношений в четырех образовательных областях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3" y="2884868"/>
            <a:ext cx="4836427" cy="3632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60" y="2504426"/>
            <a:ext cx="2889908" cy="4353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46" y="3326583"/>
            <a:ext cx="3547872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 3</vt:lpstr>
      <vt:lpstr>Тема Office</vt:lpstr>
      <vt:lpstr>Грань</vt:lpstr>
      <vt:lpstr>Муниципальное автономное дошкольное образовательное учреждение  города Новосибирска  «Детский сад № 81 «Дошкольная академия» город Новосибирск,  ул. Титова, д. 238/1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города Новосибирска  «Детский сад № 81 «Дошкольная академия» город Новосибирск,  ул. Титова, д. 238/1</dc:title>
  <dc:creator>user</dc:creator>
  <cp:lastModifiedBy>user</cp:lastModifiedBy>
  <cp:revision>1</cp:revision>
  <dcterms:created xsi:type="dcterms:W3CDTF">2021-12-01T03:51:17Z</dcterms:created>
  <dcterms:modified xsi:type="dcterms:W3CDTF">2021-12-01T03:56:50Z</dcterms:modified>
</cp:coreProperties>
</file>