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102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1B3-8CE9-4D5D-A9E1-4830B6409422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D3C0-AF7B-4A78-BF95-9FC59A7E3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958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1B3-8CE9-4D5D-A9E1-4830B6409422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D3C0-AF7B-4A78-BF95-9FC59A7E3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462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1B3-8CE9-4D5D-A9E1-4830B6409422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D3C0-AF7B-4A78-BF95-9FC59A7E3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480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1B3-8CE9-4D5D-A9E1-4830B6409422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D3C0-AF7B-4A78-BF95-9FC59A7E3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373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1B3-8CE9-4D5D-A9E1-4830B6409422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D3C0-AF7B-4A78-BF95-9FC59A7E3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667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1B3-8CE9-4D5D-A9E1-4830B6409422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D3C0-AF7B-4A78-BF95-9FC59A7E3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427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1B3-8CE9-4D5D-A9E1-4830B6409422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D3C0-AF7B-4A78-BF95-9FC59A7E3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376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1B3-8CE9-4D5D-A9E1-4830B6409422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D3C0-AF7B-4A78-BF95-9FC59A7E3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5826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1B3-8CE9-4D5D-A9E1-4830B6409422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D3C0-AF7B-4A78-BF95-9FC59A7E3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339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1B3-8CE9-4D5D-A9E1-4830B6409422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D3C0-AF7B-4A78-BF95-9FC59A7E3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00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1B3-8CE9-4D5D-A9E1-4830B6409422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D3C0-AF7B-4A78-BF95-9FC59A7E3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112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9A1B3-8CE9-4D5D-A9E1-4830B6409422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CD3C0-AF7B-4A78-BF95-9FC59A7E3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691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0784" y="0"/>
            <a:ext cx="9416955" cy="2088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Муниципальное </a:t>
            </a:r>
            <a:r>
              <a:rPr lang="ru-RU" sz="3600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бюджетное дошкольное </a:t>
            </a:r>
            <a:r>
              <a:rPr lang="ru-RU" sz="36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образовательное учреждение </a:t>
            </a:r>
            <a:r>
              <a:rPr lang="ru-RU" sz="3600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– детский сад № 71</a:t>
            </a:r>
            <a:endParaRPr lang="ru-RU" sz="3600" b="1" dirty="0">
              <a:solidFill>
                <a:schemeClr val="accent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титу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7346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207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21110_102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228243">
            <a:off x="-141257" y="1055339"/>
            <a:ext cx="4762500" cy="3571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20221110_0916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331482">
            <a:off x="3721579" y="1628774"/>
            <a:ext cx="4800600" cy="36004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0221110_0916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360878">
            <a:off x="7681104" y="2230393"/>
            <a:ext cx="4800600" cy="3600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31810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21110_1022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250143">
            <a:off x="7496254" y="1090971"/>
            <a:ext cx="4762500" cy="3571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20221110_1021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615426">
            <a:off x="-102870" y="1087348"/>
            <a:ext cx="4762500" cy="3571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0221110_1021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0026" y="2919771"/>
            <a:ext cx="4762500" cy="3571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67102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21110_1034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0"/>
            <a:ext cx="4800600" cy="3600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20221110_1034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00600" cy="3600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0221110_1034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1579" y="3257550"/>
            <a:ext cx="4800600" cy="36004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0128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12192000" cy="13511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Развитие творческих способностей дошкольников посредством музыкальной, театрализованной  и танцевальной деятельности!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accent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 descr="20220525_104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75041"/>
            <a:ext cx="4011283" cy="3008462"/>
          </a:xfrm>
          <a:prstGeom prst="rect">
            <a:avLst/>
          </a:prstGeom>
        </p:spPr>
      </p:pic>
      <p:pic>
        <p:nvPicPr>
          <p:cNvPr id="7" name="Рисунок 6" descr="20221013_160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2876"/>
            <a:ext cx="4157932" cy="3045124"/>
          </a:xfrm>
          <a:prstGeom prst="rect">
            <a:avLst/>
          </a:prstGeom>
        </p:spPr>
      </p:pic>
      <p:pic>
        <p:nvPicPr>
          <p:cNvPr id="8" name="Рисунок 7" descr="Hd0HDXov7X8olefKibR516524133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7035" y="854015"/>
            <a:ext cx="3945146" cy="3470694"/>
          </a:xfrm>
          <a:prstGeom prst="rect">
            <a:avLst/>
          </a:prstGeom>
        </p:spPr>
      </p:pic>
      <p:pic>
        <p:nvPicPr>
          <p:cNvPr id="9" name="Рисунок 8" descr="uToNcA4MSf4ppvvikIY716524133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0677" y="3807577"/>
            <a:ext cx="3786998" cy="3050423"/>
          </a:xfrm>
          <a:prstGeom prst="rect">
            <a:avLst/>
          </a:prstGeom>
        </p:spPr>
      </p:pic>
      <p:pic>
        <p:nvPicPr>
          <p:cNvPr id="10" name="Рисунок 9" descr="VBErUURCyZbsiTXTttmn16524133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44928" y="3473571"/>
            <a:ext cx="4247072" cy="3810000"/>
          </a:xfrm>
          <a:prstGeom prst="rect">
            <a:avLst/>
          </a:prstGeom>
        </p:spPr>
      </p:pic>
      <p:pic>
        <p:nvPicPr>
          <p:cNvPr id="11" name="Рисунок 10" descr="cb41f111b43c64e097a0a79a538664b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44928" y="819509"/>
            <a:ext cx="4247072" cy="32269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699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12192000" cy="13511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Здоровье маленьких дошколят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7572b4df54675f377da78dd11167dc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3907766" cy="3907766"/>
          </a:xfrm>
          <a:prstGeom prst="rect">
            <a:avLst/>
          </a:prstGeom>
        </p:spPr>
      </p:pic>
      <p:pic>
        <p:nvPicPr>
          <p:cNvPr id="7" name="Рисунок 6" descr="c2c9e0c605292918f735c8167e63e1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399" y="1381663"/>
            <a:ext cx="3923582" cy="3923582"/>
          </a:xfrm>
          <a:prstGeom prst="rect">
            <a:avLst/>
          </a:prstGeom>
        </p:spPr>
      </p:pic>
      <p:pic>
        <p:nvPicPr>
          <p:cNvPr id="8" name="Рисунок 7" descr="cf5a18f56f390f5697fa227225bbc3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5890" y="2777705"/>
            <a:ext cx="3956291" cy="3899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769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12192000" cy="13511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Вместе  -это интересно!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 descr="0a026d6a8f10012794983aaacbe29f8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80226"/>
            <a:ext cx="4430485" cy="2768264"/>
          </a:xfrm>
          <a:prstGeom prst="rect">
            <a:avLst/>
          </a:prstGeom>
        </p:spPr>
      </p:pic>
      <p:pic>
        <p:nvPicPr>
          <p:cNvPr id="7" name="Рисунок 6" descr="26f5f564dd7698fdc352cabdf9e8199f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807" y="3804249"/>
            <a:ext cx="5131854" cy="2915728"/>
          </a:xfrm>
          <a:prstGeom prst="rect">
            <a:avLst/>
          </a:prstGeom>
        </p:spPr>
      </p:pic>
      <p:pic>
        <p:nvPicPr>
          <p:cNvPr id="8" name="Рисунок 7" descr="37328af78c66d857673e7ce40674516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0450" y="971910"/>
            <a:ext cx="2053087" cy="2737449"/>
          </a:xfrm>
          <a:prstGeom prst="rect">
            <a:avLst/>
          </a:prstGeom>
        </p:spPr>
      </p:pic>
      <p:pic>
        <p:nvPicPr>
          <p:cNvPr id="9" name="Рисунок 8" descr="0926a1cf2db9df9ebb62e143bc8ea56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56475" y="336910"/>
            <a:ext cx="2225616" cy="2967488"/>
          </a:xfrm>
          <a:prstGeom prst="rect">
            <a:avLst/>
          </a:prstGeom>
        </p:spPr>
      </p:pic>
      <p:pic>
        <p:nvPicPr>
          <p:cNvPr id="10" name="Рисунок 9" descr="0f155ed132dc69dc552acd7a0752a87d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91341" y="3605843"/>
            <a:ext cx="2201892" cy="29358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704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12192000" cy="13511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Безопасность в детском саду!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1662453350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00150" y="2552700"/>
            <a:ext cx="5505450" cy="3105150"/>
          </a:xfrm>
          <a:prstGeom prst="rect">
            <a:avLst/>
          </a:prstGeom>
        </p:spPr>
      </p:pic>
      <p:pic>
        <p:nvPicPr>
          <p:cNvPr id="6" name="Рисунок 5" descr="16624537238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5856" y="1358840"/>
            <a:ext cx="5505450" cy="3105150"/>
          </a:xfrm>
          <a:prstGeom prst="rect">
            <a:avLst/>
          </a:prstGeom>
        </p:spPr>
      </p:pic>
      <p:pic>
        <p:nvPicPr>
          <p:cNvPr id="7" name="Рисунок 6" descr="16624537238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8987" y="3347050"/>
            <a:ext cx="5464295" cy="3510950"/>
          </a:xfrm>
          <a:prstGeom prst="rect">
            <a:avLst/>
          </a:prstGeom>
        </p:spPr>
      </p:pic>
      <p:pic>
        <p:nvPicPr>
          <p:cNvPr id="9" name="Рисунок 8" descr="16624533504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7639230" y="2305229"/>
            <a:ext cx="5505450" cy="36000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9837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atsApp Image 2023-04-11 at 11.30.5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94295"/>
            <a:ext cx="8120332" cy="5063705"/>
          </a:xfrm>
          <a:prstGeom prst="rect">
            <a:avLst/>
          </a:prstGeom>
        </p:spPr>
      </p:pic>
      <p:pic>
        <p:nvPicPr>
          <p:cNvPr id="5" name="Рисунок 4" descr="WhatsApp Image 2023-04-11 at 11.23.4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7253" y="0"/>
            <a:ext cx="4554747" cy="3416060"/>
          </a:xfrm>
          <a:prstGeom prst="rect">
            <a:avLst/>
          </a:prstGeom>
        </p:spPr>
      </p:pic>
      <p:pic>
        <p:nvPicPr>
          <p:cNvPr id="6" name="Рисунок 5" descr="WhatsApp Image 2023-04-11 at 11.23.5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3555" y="3416060"/>
            <a:ext cx="4238445" cy="34419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" y="0"/>
            <a:ext cx="7660256" cy="17770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Сотрудничество с музыкальной школой!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166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20525_100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00600" cy="3600450"/>
          </a:xfrm>
          <a:prstGeom prst="rect">
            <a:avLst/>
          </a:prstGeom>
        </p:spPr>
      </p:pic>
      <p:pic>
        <p:nvPicPr>
          <p:cNvPr id="4" name="Рисунок 3" descr="20220525_1013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71310"/>
            <a:ext cx="4800600" cy="3486690"/>
          </a:xfrm>
          <a:prstGeom prst="rect">
            <a:avLst/>
          </a:prstGeom>
        </p:spPr>
      </p:pic>
      <p:pic>
        <p:nvPicPr>
          <p:cNvPr id="5" name="Рисунок 4" descr="20220525_1006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247754" y="1539728"/>
            <a:ext cx="6858001" cy="3778550"/>
          </a:xfrm>
          <a:prstGeom prst="rect">
            <a:avLst/>
          </a:prstGeom>
        </p:spPr>
      </p:pic>
      <p:pic>
        <p:nvPicPr>
          <p:cNvPr id="6" name="Рисунок 5" descr="20220525_1025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945702" y="1611704"/>
            <a:ext cx="6858000" cy="36345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8918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ad64477-2a00-4d6f-ad3d-77e3aeb313f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1669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21103-WA0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07294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37</Words>
  <Application>Microsoft Office PowerPoint</Application>
  <PresentationFormat>Произвольный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123</cp:lastModifiedBy>
  <cp:revision>12</cp:revision>
  <dcterms:created xsi:type="dcterms:W3CDTF">2021-04-05T13:55:00Z</dcterms:created>
  <dcterms:modified xsi:type="dcterms:W3CDTF">2023-08-07T11:40:14Z</dcterms:modified>
</cp:coreProperties>
</file>