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02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424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058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01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820D8-A971-4F8D-A2D5-107228D27A3F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C33E-6A97-4623-9B6C-3770E31C3F0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B6979-7422-4638-A1B2-FB3D62B3A706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01D-251E-4C7B-B289-BA3A30B5E1A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A66E15-700B-4528-9EFA-96675D75FE83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25D2-B106-4986-AEEE-A34519E704D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E9B49-540B-43C0-9CD1-F0E8A5937469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E0B-5611-4287-A166-684990362E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0BC39-02BB-4D63-AE26-16B598285F4E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C61F4-427C-489F-BFBF-6D02669ECF2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80F9F4-9235-47FD-AC8D-0E1FAAF860F5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E838-7D78-4530-B48D-CD7CB456A1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727E7D-E2FA-4C2D-A325-FFB718A6ADD6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FB28-48FF-460A-BA58-EBD9DBD59DE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D5DE9F-8EDD-4380-AA17-633F5A0A541C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907A-A498-4003-ACEF-08390BBAD7F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800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FB255-1398-4FC2-9DBE-8245D847FCBF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C117001-E798-4D39-B20B-1245673DC3A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0412C-7560-476B-BA1B-DCFACD7160B0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C02B-D583-4187-A2CF-7AFAD08601C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EE2E82-10A7-4F79-9F22-C9788550B979}" type="datetimeFigureOut">
              <a:rPr lang="ru-RU" smtClean="0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0B2-8360-4025-9ED1-78D2BBE85AA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0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39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44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49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64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053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435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917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2E1E0F-5308-46E3-9A56-75030E41EF6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BB4423-38BC-4F35-BD01-7FBE26C3E92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421863" y="1415845"/>
            <a:ext cx="9652000" cy="3851614"/>
          </a:xfrm>
        </p:spPr>
        <p:txBody>
          <a:bodyPr/>
          <a:lstStyle/>
          <a:p>
            <a:pPr algn="ctr" eaLnBrk="1" hangingPunct="1"/>
            <a:r>
              <a:rPr lang="ru-RU" altLang="ru-RU" sz="3200" dirty="0" smtClean="0">
                <a:solidFill>
                  <a:schemeClr val="tx1"/>
                </a:solidFill>
              </a:rPr>
              <a:t>Муниципальное </a:t>
            </a:r>
            <a:r>
              <a:rPr lang="ru-RU" altLang="ru-RU" sz="3200" dirty="0" smtClean="0">
                <a:solidFill>
                  <a:schemeClr val="tx1"/>
                </a:solidFill>
              </a:rPr>
              <a:t>бюджетное</a:t>
            </a:r>
            <a:r>
              <a:rPr lang="ru-RU" altLang="ru-RU" sz="3200" dirty="0" smtClean="0">
                <a:solidFill>
                  <a:schemeClr val="tx1"/>
                </a:solidFill>
              </a:rPr>
              <a:t> </a:t>
            </a:r>
            <a:r>
              <a:rPr lang="ru-RU" altLang="ru-RU" sz="3200" dirty="0" smtClean="0">
                <a:solidFill>
                  <a:schemeClr val="tx1"/>
                </a:solidFill>
              </a:rPr>
              <a:t>дошкольное образовательное учреждение </a:t>
            </a:r>
            <a:r>
              <a:rPr lang="ru-RU" altLang="ru-RU" sz="3200" dirty="0" smtClean="0">
                <a:solidFill>
                  <a:schemeClr val="tx1"/>
                </a:solidFill>
              </a:rPr>
              <a:t>– детский сад № 71</a:t>
            </a:r>
            <a:br>
              <a:rPr lang="ru-RU" altLang="ru-RU" sz="3200" dirty="0" smtClean="0">
                <a:solidFill>
                  <a:schemeClr val="tx1"/>
                </a:solidFill>
              </a:rPr>
            </a:br>
            <a:r>
              <a:rPr lang="ru-RU" altLang="ru-RU" sz="3200" dirty="0" smtClean="0">
                <a:solidFill>
                  <a:schemeClr val="tx1"/>
                </a:solidFill>
              </a:rPr>
              <a:t>г. Екатеринбург</a:t>
            </a:r>
            <a:endParaRPr lang="ru-RU" altLang="ru-RU" sz="3200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Логоти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2840" y="1307431"/>
            <a:ext cx="2042360" cy="20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97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62130" y="212390"/>
            <a:ext cx="8590209" cy="1081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Кружки,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секции, обеспеченные имеющимися ресурсами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81404" y="1596553"/>
          <a:ext cx="4816475" cy="4187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7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6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дополнительной услуги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Периодичность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Здоровейка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раза в неделю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Инструктор по физической культуре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Домисолька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раза в неделю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Музыкальный руководитель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Звукарики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раза в неделю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Учитель-логопед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Фитбол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раза в неделю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Инструктор по физической культуре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Логоритмика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раза в неделю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Учитель-логопед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Гимнастика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раза в неделю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Педагог доп.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Речевичок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раза в неделю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Учитель-логопед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8" name="Рисунок 7" descr="WhatsApp Image 2022-12-24 at 14.10.2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1244" y="1443789"/>
            <a:ext cx="2491749" cy="3332747"/>
          </a:xfrm>
          <a:prstGeom prst="rect">
            <a:avLst/>
          </a:prstGeom>
        </p:spPr>
      </p:pic>
      <p:pic>
        <p:nvPicPr>
          <p:cNvPr id="9" name="Рисунок 8" descr="7b103d68-799b-46bc-aea5-b827add79b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7305" y="1756609"/>
            <a:ext cx="3545305" cy="2658979"/>
          </a:xfrm>
          <a:prstGeom prst="rect">
            <a:avLst/>
          </a:prstGeom>
        </p:spPr>
      </p:pic>
      <p:pic>
        <p:nvPicPr>
          <p:cNvPr id="10" name="Рисунок 9" descr="16762170067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7731" y="4223083"/>
            <a:ext cx="3207848" cy="2442411"/>
          </a:xfrm>
          <a:prstGeom prst="rect">
            <a:avLst/>
          </a:prstGeom>
        </p:spPr>
      </p:pic>
      <p:pic>
        <p:nvPicPr>
          <p:cNvPr id="11" name="Рисунок 10" descr="Логотип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277977" y="283745"/>
            <a:ext cx="13335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65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74</Words>
  <Application>Microsoft Office PowerPoint</Application>
  <PresentationFormat>Произвольный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Поток</vt:lpstr>
      <vt:lpstr>Муниципальное бюджетное дошкольное образовательное учреждение – детский сад № 71 г. Екатеринбург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 города Новосибирска  «Детский сад № 81 «Дошкольная академия» город Новосибирск,  ул. Титова, д. 238/1</dc:title>
  <dc:creator>user</dc:creator>
  <cp:lastModifiedBy>123</cp:lastModifiedBy>
  <cp:revision>3</cp:revision>
  <dcterms:created xsi:type="dcterms:W3CDTF">2021-12-01T03:57:51Z</dcterms:created>
  <dcterms:modified xsi:type="dcterms:W3CDTF">2023-08-09T03:15:13Z</dcterms:modified>
</cp:coreProperties>
</file>