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уровню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33-497A-BC99-ABB16C42FB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33-497A-BC99-ABB16C42FB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33-497A-BC99-ABB16C42FB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228D4-5454-4183-B4EF-4DFE2AD44C7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98FD5-00D5-4503-97A9-483B239D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5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A9681-6645-4C65-A7C8-5E9C6AB6858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5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6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1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7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1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8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98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6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57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1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91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3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20D8-A971-4F8D-A2D5-107228D27A3F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C33E-6A97-4623-9B6C-3770E31C3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56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6979-7422-4638-A1B2-FB3D62B3A706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101D-251E-4C7B-B289-BA3A30B5E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892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6E15-700B-4528-9EFA-96675D75FE83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225D2-B106-4986-AEEE-A34519E70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227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9B49-540B-43C0-9CD1-F0E8A5937469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63E0B-5611-4287-A166-684990362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122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BC39-02BB-4D63-AE26-16B598285F4E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61F4-427C-489F-BFBF-6D02669EC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832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F9F4-9235-47FD-AC8D-0E1FAAF860F5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E838-7D78-4530-B48D-CD7CB456A1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542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7E7D-E2FA-4C2D-A325-FFB718A6ADD6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FB28-48FF-460A-BA58-EBD9DBD59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49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23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DE9F-8EDD-4380-AA17-633F5A0A541C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907A-A498-4003-ACEF-08390BBAD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17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255-1398-4FC2-9DBE-8245D847FCBF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17001-E798-4D39-B20B-1245673DC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44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30A1-E72D-43C0-A4A5-6E4C24D68AAF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6E29-2DAE-4B4C-9895-5E6549D9D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122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  <a:endParaRPr lang="en-US" smtClean="0">
              <a:solidFill>
                <a:srgbClr val="F6C78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390D-2B6D-42AE-8B62-C9552F7AF456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CB89E4-A542-46A2-8F5C-D84EAD379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9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CCBC-24C7-4B83-BA27-8DB7D826AFA1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A626-0320-4E14-ACD1-C689988EF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882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BC2-D692-4F84-8386-4439DC7BD384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CDA567E-8981-496F-8A3A-EB50A6276A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438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1734-7B83-4CD2-A4B7-FF3E0B84F366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4CE45A-7756-4A35-872E-6A5FFDFD1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978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412C-7560-476B-BA1B-DCFACD7160B0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C02B-D583-4187-A2CF-7AFAD0860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2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2E82-10A7-4F79-9F22-C9788550B979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50B2-8360-4025-9ED1-78D2BBE85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1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0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5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3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9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50CF-8D62-495B-9A64-3C25E49A09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16CA-B3F8-487C-B11A-5A7D2C15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A1B3-8CE9-4D5D-A9E1-4830B640942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DA891-F0F2-44A9-BD1C-E7867642E7DC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8D5BAB-5164-4B31-9197-D773C20C00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23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графии\2019-2020\территория\IMG-20200807-WA0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43" y="1368189"/>
            <a:ext cx="6960357" cy="548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ocuments\ФОТГРАФИИ\МАДОУ №81\2015-2016\11 июль\оформление лето\IMG_81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5893" cy="48313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2263" y="4517409"/>
            <a:ext cx="9416955" cy="2088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Муниципальное автономное дошкольное образовательное учреждение города Новосибирска «Детский сад № 81 «Дошкольная академия»</a:t>
            </a:r>
          </a:p>
        </p:txBody>
      </p:sp>
    </p:spTree>
    <p:extLst>
      <p:ext uri="{BB962C8B-B14F-4D97-AF65-F5344CB8AC3E}">
        <p14:creationId xmlns:p14="http://schemas.microsoft.com/office/powerpoint/2010/main" val="154999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Участие в конкурсах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97131" y="1386225"/>
          <a:ext cx="620776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Городской фестиваль по футболу </a:t>
                      </a:r>
                      <a:r>
                        <a:rPr lang="ru-RU" sz="1400" dirty="0" smtClean="0">
                          <a:effectLst/>
                        </a:rPr>
                        <a:t>«Кроха-бол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 конкурс «Мы за правильное питание»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2019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Специальный приз, 2020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«Питание и здоровье»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Победитель, 2019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2020 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Победитель, 2020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 конкурс «Первоцвет»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2015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Дипломант,2017 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2017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2019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2020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Городская детско-юношеская художественная выставка-конкурс «Мир без атомных катастроф»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Лауреат, </a:t>
                      </a:r>
                      <a:r>
                        <a:rPr lang="ru-RU" sz="1400" dirty="0" smtClean="0">
                          <a:effectLst/>
                        </a:rPr>
                        <a:t>2015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 конкурс новогодних поделок среди воспитанников дошкольных учреждений города Новосибирска «Что такое Новый год»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Победитель, 2017 (4 диплома)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50" y="2601533"/>
            <a:ext cx="5128026" cy="28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Значимые достижения МАДОУ д/с № 81 с 2014 по 2020 гг.</a:t>
            </a:r>
          </a:p>
          <a:p>
            <a:pPr algn="ctr"/>
            <a:r>
              <a:rPr lang="ru-RU" dirty="0" smtClean="0"/>
              <a:t>Участие в конкурсах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2127" y="1375064"/>
          <a:ext cx="620776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и уровень конкурса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 конкурс «Безопасный город»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Победитель, 2018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1 степени, 2018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Городские соревнования среди детей старшего дошкольного возраста по программируемым лого-роботам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Участник, 2018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Участник, 2019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«Питание и здоровье»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Победитель, 2019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конкурс-фестиваль по безопасности дорожного движения среди воспитанников ОО, реализующих программы дошкольного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Лауреат, 2019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651" y="13752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21" y="1204063"/>
            <a:ext cx="3049762" cy="4230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49" y="2653048"/>
            <a:ext cx="3031114" cy="4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10571732" y="239937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Участие детей в конкурсах и викторинах</a:t>
            </a:r>
            <a:endParaRPr lang="ru-RU" b="1" dirty="0"/>
          </a:p>
        </p:txBody>
      </p:sp>
      <p:graphicFrame>
        <p:nvGraphicFramePr>
          <p:cNvPr id="45060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06400" y="930275"/>
          <a:ext cx="8320088" cy="559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8321761" imgH="5590517" progId="Excel.Sheet.8">
                  <p:embed/>
                </p:oleObj>
              </mc:Choice>
              <mc:Fallback>
                <p:oleObj r:id="rId5" imgW="8321761" imgH="5590517" progId="Excel.Sheet.8">
                  <p:embed/>
                  <p:pic>
                    <p:nvPicPr>
                      <p:cNvPr id="4506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930275"/>
                        <a:ext cx="8320088" cy="559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265363"/>
            <a:ext cx="35242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10463023" y="92012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Участие в конкурсах и викторинах</a:t>
            </a:r>
            <a:endParaRPr lang="ru-RU" b="1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28675"/>
            <a:ext cx="4170363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036638"/>
            <a:ext cx="4043363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036638"/>
            <a:ext cx="4040187" cy="57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7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10544437" y="117107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8475" y="117475"/>
            <a:ext cx="7467600" cy="7064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Участие в конкурсах и викторинах</a:t>
            </a:r>
            <a:endParaRPr lang="ru-RU" b="1" dirty="0"/>
          </a:p>
        </p:txBody>
      </p:sp>
      <p:pic>
        <p:nvPicPr>
          <p:cNvPr id="47108" name="Рисунок 5" descr="434958ВО1.Б.2019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68338"/>
            <a:ext cx="382111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33400"/>
            <a:ext cx="4060825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4" descr="H:\мероприятия\дипломы сканы\дети\6\Лопухов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668338"/>
            <a:ext cx="4340225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7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3" y="2101292"/>
            <a:ext cx="6963713" cy="4642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607" y="257577"/>
            <a:ext cx="6967471" cy="3451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Педагогический коллектив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Воспитатели – 48 человек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Узкие специалисты – 10 человек: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читель-логопед – 4 человека,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педагог-психолог – 2 человека,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узыкальный руководитель – 2 человека,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нструктор по физической культуре – 2 человека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6722772" y="2176528"/>
          <a:ext cx="4981866" cy="293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0309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Квалификация педагогов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412122" y="1352282"/>
          <a:ext cx="5295811" cy="289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8230313" imgH="5517358" progId="Excel.Sheet.8">
                  <p:embed/>
                </p:oleObj>
              </mc:Choice>
              <mc:Fallback>
                <p:oleObj r:id="rId5" imgW="8230313" imgH="5517358" progId="Excel.Sheet.8">
                  <p:embed/>
                  <p:pic>
                    <p:nvPicPr>
                      <p:cNvPr id="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22" y="1352282"/>
                        <a:ext cx="5295811" cy="2890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3"/>
          <p:cNvGraphicFramePr>
            <a:graphicFrameLocks/>
          </p:cNvGraphicFramePr>
          <p:nvPr>
            <p:extLst/>
          </p:nvPr>
        </p:nvGraphicFramePr>
        <p:xfrm>
          <a:off x="2614410" y="4108361"/>
          <a:ext cx="4905509" cy="240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7" imgW="9425233" imgH="5523455" progId="Excel.Sheet.8">
                  <p:embed/>
                </p:oleObj>
              </mc:Choice>
              <mc:Fallback>
                <p:oleObj r:id="rId7" imgW="9425233" imgH="5523455" progId="Excel.Sheet.8">
                  <p:embed/>
                  <p:pic>
                    <p:nvPicPr>
                      <p:cNvPr id="7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410" y="4108361"/>
                        <a:ext cx="4905509" cy="240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4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294968" y="471949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976438" y="471488"/>
            <a:ext cx="8126412" cy="58848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smtClean="0"/>
              <a:t>Цель работы </a:t>
            </a:r>
            <a:br>
              <a:rPr lang="ru-RU" sz="3200" b="1" smtClean="0"/>
            </a:br>
            <a:r>
              <a:rPr lang="ru-RU" sz="3200" b="1" smtClean="0"/>
              <a:t>педагогического коллектива</a:t>
            </a:r>
            <a:r>
              <a:rPr lang="ru-RU" sz="3200" smtClean="0"/>
              <a:t>–</a:t>
            </a:r>
            <a:br>
              <a:rPr lang="ru-RU" sz="3200" smtClean="0"/>
            </a:br>
            <a:r>
              <a:rPr lang="ru-RU" sz="4000" smtClean="0">
                <a:solidFill>
                  <a:schemeClr val="tx1"/>
                </a:solidFill>
              </a:rPr>
              <a:t>создание оптимальных условий для разностороннего и полноценного развития каждого ребёнка, формирования его компетенций в соответствии с возрастными возможностями и требованиями современного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8981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397" y="1043189"/>
            <a:ext cx="9824591" cy="1107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Ежегодное очное стендовое участие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Международной образовательной выставке «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Учебная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Сибирь»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89" y="2006600"/>
            <a:ext cx="5200170" cy="346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6" y="3506924"/>
            <a:ext cx="4814111" cy="32094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3" r="2564" b="39343"/>
          <a:stretch/>
        </p:blipFill>
        <p:spPr>
          <a:xfrm rot="18118772">
            <a:off x="4169394" y="2395882"/>
            <a:ext cx="3059555" cy="31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Участие в конкурсах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32296"/>
              </p:ext>
            </p:extLst>
          </p:nvPr>
        </p:nvGraphicFramePr>
        <p:xfrm>
          <a:off x="558493" y="1406402"/>
          <a:ext cx="6207760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и уровень конкурса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Всероссийский конкурс-смотр «Лучшие детские сады России»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Всероссийский конкурс образовательных организаций на лучшую организацию работы с родителями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Диплом </a:t>
                      </a:r>
                      <a:r>
                        <a:rPr lang="ru-RU" sz="1400" dirty="0" smtClean="0">
                          <a:effectLst/>
                        </a:rPr>
                        <a:t>участника,2018 </a:t>
                      </a:r>
                      <a:r>
                        <a:rPr lang="ru-RU" sz="1400" dirty="0">
                          <a:effectLst/>
                        </a:rPr>
                        <a:t>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Конкурс «Золотая медаль» выставки УЧСИБ»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конкурса, 2018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конкурса, 2019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Серебряная медаль, 2020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Региональный конкурс педагогического мастерства «Педагогический профессионализм в практике современных образовательных систем»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2 степени, 2019 г. (2 работы)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3 степени, 2020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Региональный Всероссийский конкурс «Воспитатели России»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Участник, 2019 г. (32 человека)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Участник, </a:t>
                      </a:r>
                      <a:r>
                        <a:rPr lang="ru-RU" sz="1400" dirty="0" smtClean="0">
                          <a:effectLst/>
                        </a:rPr>
                        <a:t>2021 </a:t>
                      </a:r>
                      <a:r>
                        <a:rPr lang="ru-RU" sz="1400" dirty="0">
                          <a:effectLst/>
                        </a:rPr>
                        <a:t>г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7" t="4166" r="25354"/>
          <a:stretch>
            <a:fillRect/>
          </a:stretch>
        </p:blipFill>
        <p:spPr bwMode="auto">
          <a:xfrm>
            <a:off x="7354888" y="1204063"/>
            <a:ext cx="3654425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Участие в конкурсах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62279" y="1410051"/>
          <a:ext cx="6207760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и уровень конкурса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Областной смотр-конкурс дошкольных образовательных организаций по экологическому воспитанию «Экобеби»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1 степени, 2016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3 степени, 2018 г. (2 человека)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1 степени, 2020 г. (2 человека)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3 степени, 2020 г. (4 человека)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 конкурс «Образ жизни – здоровье»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3 степени, 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 конкурс «Педагог-психолог года»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Участник, </a:t>
                      </a:r>
                      <a:r>
                        <a:rPr lang="ru-RU" sz="1400" dirty="0" smtClean="0">
                          <a:effectLst/>
                        </a:rPr>
                        <a:t>2017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Городской смотр-конкурс среди дошкольных образовательных учреждений «</a:t>
                      </a:r>
                      <a:r>
                        <a:rPr lang="ru-RU" sz="1400" dirty="0" smtClean="0">
                          <a:effectLst/>
                        </a:rPr>
                        <a:t>Дети-дорога-безопасность</a:t>
                      </a:r>
                      <a:r>
                        <a:rPr lang="ru-RU" sz="1400" dirty="0">
                          <a:effectLst/>
                        </a:rPr>
                        <a:t>» по профилактике детского дорожно-транспортного травматизма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Лауреат, </a:t>
                      </a:r>
                      <a:r>
                        <a:rPr lang="ru-RU" sz="1400" dirty="0" smtClean="0">
                          <a:effectLst/>
                        </a:rPr>
                        <a:t>2017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28" y="1377855"/>
            <a:ext cx="3109160" cy="431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30" y="2652202"/>
            <a:ext cx="3031633" cy="42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Участие в конкурсах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26674" y="1476163"/>
          <a:ext cx="620776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«Профессионал года» (номинация «Воспитатель года»)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2018 г. (2 человека)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«Профессионал года» (номинация «Педагогический дебют»)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2018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«Инновации в образовании»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Победитель, 2015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Лауреат, 2017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Победитель, 2019 г.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Лауреат, 2019 г. (3 работы)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Лауреат, 2020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63" y="1403797"/>
            <a:ext cx="2828312" cy="392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4919" r="77896" b="51411"/>
          <a:stretch>
            <a:fillRect/>
          </a:stretch>
        </p:blipFill>
        <p:spPr bwMode="auto">
          <a:xfrm>
            <a:off x="6864440" y="2557328"/>
            <a:ext cx="2815286" cy="405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Участие в конкурсах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88037" y="1354886"/>
          <a:ext cx="6207760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и уровень конкурса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«Сохраним нашу планету» в номинации «Мир вокруг нас»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Победитель, 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этап конкурса «Мы за правильное питание» в номинации «Мультфильм»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3 степени, 2018 г.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1 степени, 2019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«Мое лучшее образовательное мероприятие»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2018 г. (2 работы)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авторских дидактических пособий «Внутренние источники совершенствования образовательной деятельности в ДОО»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2019 г. (3 работы)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«Навстрече победе»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Лауреат, 2020 г. (2 человека)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 конкурс «Дорога будущего глазами детей»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Победитель, 2019 г. (3 диплома)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72" y="1307094"/>
            <a:ext cx="3205728" cy="42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8" y="2987400"/>
            <a:ext cx="2682515" cy="37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818</Words>
  <Application>Microsoft Office PowerPoint</Application>
  <PresentationFormat>Широкоэкранный</PresentationFormat>
  <Paragraphs>120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3</vt:lpstr>
      <vt:lpstr>Тема Office</vt:lpstr>
      <vt:lpstr>1_Тема Office</vt:lpstr>
      <vt:lpstr>Грань</vt:lpstr>
      <vt:lpstr>Лист Microsoft Excel 97-2003</vt:lpstr>
      <vt:lpstr>Презентация PowerPoint</vt:lpstr>
      <vt:lpstr>Презентация PowerPoint</vt:lpstr>
      <vt:lpstr>Презентация PowerPoint</vt:lpstr>
      <vt:lpstr>Цель работы  педагогического коллектива– создание оптимальных условий для разностороннего и полноценного развития каждого ребёнка, формирования его компетенций в соответствии с возрастными возможностями и требованиями современного общества.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детей в конкурсах и викторинах</vt:lpstr>
      <vt:lpstr>Участие в конкурсах и викторинах</vt:lpstr>
      <vt:lpstr>Участие в конкурсах и викторинах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2021-12-01T04:02:36Z</dcterms:created>
  <dcterms:modified xsi:type="dcterms:W3CDTF">2022-01-19T00:05:11Z</dcterms:modified>
</cp:coreProperties>
</file>