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01D-25EA-4E82-8929-B3BA0055F0E4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7897-45E1-4886-BB74-28D2E3293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2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01D-25EA-4E82-8929-B3BA0055F0E4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7897-45E1-4886-BB74-28D2E3293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578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01D-25EA-4E82-8929-B3BA0055F0E4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7897-45E1-4886-BB74-28D2E3293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776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A1B3-8CE9-4D5D-A9E1-4830B6409422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D3C0-AF7B-4A78-BF95-9FC59A7E3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274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A1B3-8CE9-4D5D-A9E1-4830B6409422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D3C0-AF7B-4A78-BF95-9FC59A7E3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741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A1B3-8CE9-4D5D-A9E1-4830B6409422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D3C0-AF7B-4A78-BF95-9FC59A7E3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972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A1B3-8CE9-4D5D-A9E1-4830B6409422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D3C0-AF7B-4A78-BF95-9FC59A7E3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379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A1B3-8CE9-4D5D-A9E1-4830B6409422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D3C0-AF7B-4A78-BF95-9FC59A7E3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885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A1B3-8CE9-4D5D-A9E1-4830B6409422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D3C0-AF7B-4A78-BF95-9FC59A7E3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823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A1B3-8CE9-4D5D-A9E1-4830B6409422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D3C0-AF7B-4A78-BF95-9FC59A7E3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600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A1B3-8CE9-4D5D-A9E1-4830B6409422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D3C0-AF7B-4A78-BF95-9FC59A7E3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5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01D-25EA-4E82-8929-B3BA0055F0E4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7897-45E1-4886-BB74-28D2E3293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842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A1B3-8CE9-4D5D-A9E1-4830B6409422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D3C0-AF7B-4A78-BF95-9FC59A7E3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408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A1B3-8CE9-4D5D-A9E1-4830B6409422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D3C0-AF7B-4A78-BF95-9FC59A7E3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702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A1B3-8CE9-4D5D-A9E1-4830B6409422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D3C0-AF7B-4A78-BF95-9FC59A7E3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80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820D8-A971-4F8D-A2D5-107228D27A3F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FC33E-6A97-4623-9B6C-3770E31C3F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6998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B6979-7422-4638-A1B2-FB3D62B3A706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1101D-251E-4C7B-B289-BA3A30B5E1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2694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6E15-700B-4528-9EFA-96675D75FE83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225D2-B106-4986-AEEE-A34519E704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27134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E9B49-540B-43C0-9CD1-F0E8A5937469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63E0B-5611-4287-A166-684990362E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7566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0BC39-02BB-4D63-AE26-16B598285F4E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C61F4-427C-489F-BFBF-6D02669ECF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31980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0F9F4-9235-47FD-AC8D-0E1FAAF860F5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1E838-7D78-4530-B48D-CD7CB456A1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4099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27E7D-E2FA-4C2D-A325-FFB718A6ADD6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3FB28-48FF-460A-BA58-EBD9DBD59D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653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01D-25EA-4E82-8929-B3BA0055F0E4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7897-45E1-4886-BB74-28D2E3293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8749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5DE9F-8EDD-4380-AA17-633F5A0A541C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D907A-A498-4003-ACEF-08390BBAD7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7940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FB255-1398-4FC2-9DBE-8245D847FCBF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17001-E798-4D39-B20B-1245673DC3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9324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830A1-E72D-43C0-A4A5-6E4C24D68AAF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56E29-2DAE-4B4C-9895-5E6549D9DF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48733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F6C782"/>
                </a:solidFill>
                <a:latin typeface="Arial" charset="0"/>
                <a:cs typeface="Arial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F6C782"/>
                </a:solidFill>
                <a:latin typeface="Arial" charset="0"/>
                <a:cs typeface="Arial" charset="0"/>
              </a:rPr>
              <a:t>”</a:t>
            </a:r>
            <a:endParaRPr lang="en-US" smtClean="0">
              <a:solidFill>
                <a:srgbClr val="F6C78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8390D-2B6D-42AE-8B62-C9552F7AF456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0CB89E4-A542-46A2-8F5C-D84EAD379E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58112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2CCBC-24C7-4B83-BA27-8DB7D826AFA1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6A626-0320-4E14-ACD1-C689988EF0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171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F6C782"/>
                </a:solidFill>
                <a:latin typeface="Arial" charset="0"/>
                <a:cs typeface="Arial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F6C782"/>
                </a:solidFill>
                <a:latin typeface="Arial" charset="0"/>
                <a:cs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AFBC2-D692-4F84-8386-4439DC7BD384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CDA567E-8981-496F-8A3A-EB50A6276A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29317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1734-7B83-4CD2-A4B7-FF3E0B84F366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C4CE45A-7756-4A35-872E-6A5FFDFD1C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03301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412C-7560-476B-BA1B-DCFACD7160B0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4C02B-D583-4187-A2CF-7AFAD08601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60805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E2E82-10A7-4F79-9F22-C9788550B979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350B2-8360-4025-9ED1-78D2BBE85A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707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01D-25EA-4E82-8929-B3BA0055F0E4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7897-45E1-4886-BB74-28D2E3293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21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01D-25EA-4E82-8929-B3BA0055F0E4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7897-45E1-4886-BB74-28D2E3293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528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01D-25EA-4E82-8929-B3BA0055F0E4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7897-45E1-4886-BB74-28D2E3293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67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01D-25EA-4E82-8929-B3BA0055F0E4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7897-45E1-4886-BB74-28D2E3293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6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01D-25EA-4E82-8929-B3BA0055F0E4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7897-45E1-4886-BB74-28D2E3293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8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601D-25EA-4E82-8929-B3BA0055F0E4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7897-45E1-4886-BB74-28D2E3293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63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7601D-25EA-4E82-8929-B3BA0055F0E4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A7897-45E1-4886-BB74-28D2E3293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21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9A1B3-8CE9-4D5D-A9E1-4830B6409422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CD3C0-AF7B-4A78-BF95-9FC59A7E3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62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EDA891-F0F2-44A9-BD1C-E7867642E7DC}" type="datetimeFigureOut">
              <a:rPr lang="ru-RU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8D5BAB-5164-4B31-9197-D773C20C00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981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фотографии\2019-2020\территория\IMG-20200807-WA01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43" y="1368189"/>
            <a:ext cx="6960357" cy="5489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F:\Documents\ФОТГРАФИИ\МАДОУ №81\2015-2016\11 июль\оформление лето\IMG_817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55893" cy="48313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32263" y="4517409"/>
            <a:ext cx="9416955" cy="2088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Муниципальное автономное дошкольное образовательное учреждение города Новосибирска «Детский сад № 81 «Дошкольная академия»</a:t>
            </a:r>
          </a:p>
        </p:txBody>
      </p:sp>
    </p:spTree>
    <p:extLst>
      <p:ext uri="{BB962C8B-B14F-4D97-AF65-F5344CB8AC3E}">
        <p14:creationId xmlns:p14="http://schemas.microsoft.com/office/powerpoint/2010/main" val="3883389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122238"/>
            <a:ext cx="1390650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2732" y="334851"/>
            <a:ext cx="8590209" cy="1081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Территория ДОО соответствует всем требованиям ФГОС ДО: она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полифункциональна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трансформируема, безопасна, доступна и вариативна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44" y="1416676"/>
            <a:ext cx="4924022" cy="36930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236932" y="1572832"/>
            <a:ext cx="4731834" cy="6729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Оснащение носит тематический характер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3" y="1572832"/>
            <a:ext cx="4795234" cy="359642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28033" y="1527756"/>
            <a:ext cx="4731834" cy="6729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Транслируется статус учреждения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55" y="3554568"/>
            <a:ext cx="4267200" cy="32004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940438" y="6067669"/>
            <a:ext cx="4731834" cy="6729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Задачи ФГОС ДО решаются через все элементы среды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122238"/>
            <a:ext cx="1390650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2732" y="334851"/>
            <a:ext cx="8590209" cy="1081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Территория ДОО соответствует всем требованиям ФГОС ДО: она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полифункциональна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трансформируема, безопасна, доступна и вариативна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69" y="1601060"/>
            <a:ext cx="3211669" cy="42822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36002" y="1670139"/>
            <a:ext cx="4731834" cy="6729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Показывается преемственность со школой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097" y="1956063"/>
            <a:ext cx="6398542" cy="479890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961924" y="2545987"/>
            <a:ext cx="4731834" cy="6729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Развитие в ногу со временем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7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122238"/>
            <a:ext cx="1390650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2732" y="334851"/>
            <a:ext cx="8590209" cy="1081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Оснащение территории ДОО решает задачи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образовательных областей ФГОС ДО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9" y="1551905"/>
            <a:ext cx="4125532" cy="30941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41960" y="1740973"/>
            <a:ext cx="3637130" cy="5312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Экологическое воспитание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41" y="2511380"/>
            <a:ext cx="5400539" cy="40504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700" y="3486954"/>
            <a:ext cx="4181341" cy="313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122238"/>
            <a:ext cx="1390650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2732" y="334851"/>
            <a:ext cx="8590209" cy="1081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Оснащение территории ДОО решает задачи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образовательных областей ФГОС ДО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24" y="2688298"/>
            <a:ext cx="5947783" cy="396364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30706" y="5594987"/>
            <a:ext cx="3637130" cy="5312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Художественно-эстетическое воспитание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97" y="1600576"/>
            <a:ext cx="4954073" cy="371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122238"/>
            <a:ext cx="1390650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2732" y="334851"/>
            <a:ext cx="8590209" cy="1081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Оснащение территории ДОО решает задачи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образовательных областей ФГОС ДО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02" y="1577071"/>
            <a:ext cx="7406454" cy="493570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372601" y="5364973"/>
            <a:ext cx="3637130" cy="5312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Развитие логики и внимания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70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122238"/>
            <a:ext cx="1390650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2732" y="334851"/>
            <a:ext cx="8590209" cy="1081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Оснащение территории ДОО решает задачи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образовательных областей ФГОС ДО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688" y="1596642"/>
            <a:ext cx="7345251" cy="48968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53410" y="5560478"/>
            <a:ext cx="3637130" cy="5312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Обучение безопасности жизнедеятельности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59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122238"/>
            <a:ext cx="1390650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2732" y="334851"/>
            <a:ext cx="8590209" cy="1081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Оснащение территории ДОО решает задачи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образовательных областей ФГОС ДО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55594" y="2476522"/>
            <a:ext cx="4903867" cy="32692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5" y="1619515"/>
            <a:ext cx="6507188" cy="43381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01152" y="6031824"/>
            <a:ext cx="3637130" cy="5312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Развитие физических качеств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24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Грань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140</Words>
  <Application>Microsoft Office PowerPoint</Application>
  <PresentationFormat>Широкоэкранный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Monotype Corsiva</vt:lpstr>
      <vt:lpstr>Trebuchet MS</vt:lpstr>
      <vt:lpstr>Wingdings 3</vt:lpstr>
      <vt:lpstr>Тема Office</vt:lpstr>
      <vt:lpstr>1_Тема Office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2021-12-01T03:40:00Z</dcterms:created>
  <dcterms:modified xsi:type="dcterms:W3CDTF">2022-02-17T08:49:29Z</dcterms:modified>
</cp:coreProperties>
</file>