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0735-CA97-4EDA-9866-ABCB0EFE2F25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0DC2A-E4EE-4CAB-8D8B-A7426CD92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653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0735-CA97-4EDA-9866-ABCB0EFE2F25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0DC2A-E4EE-4CAB-8D8B-A7426CD92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333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0735-CA97-4EDA-9866-ABCB0EFE2F25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0DC2A-E4EE-4CAB-8D8B-A7426CD92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6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820D8-A971-4F8D-A2D5-107228D27A3F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FC33E-6A97-4623-9B6C-3770E31C3F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2316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B6979-7422-4638-A1B2-FB3D62B3A706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1101D-251E-4C7B-B289-BA3A30B5E1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8889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66E15-700B-4528-9EFA-96675D75FE83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225D2-B106-4986-AEEE-A34519E704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1276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E9B49-540B-43C0-9CD1-F0E8A5937469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63E0B-5611-4287-A166-684990362E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8888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0BC39-02BB-4D63-AE26-16B598285F4E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C61F4-427C-489F-BFBF-6D02669ECF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01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0F9F4-9235-47FD-AC8D-0E1FAAF860F5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1E838-7D78-4530-B48D-CD7CB456A1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2916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27E7D-E2FA-4C2D-A325-FFB718A6ADD6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3FB28-48FF-460A-BA58-EBD9DBD59D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287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5DE9F-8EDD-4380-AA17-633F5A0A541C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D907A-A498-4003-ACEF-08390BBAD7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053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0735-CA97-4EDA-9866-ABCB0EFE2F25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0DC2A-E4EE-4CAB-8D8B-A7426CD92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4363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FB255-1398-4FC2-9DBE-8245D847FCBF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17001-E798-4D39-B20B-1245673DC3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37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830A1-E72D-43C0-A4A5-6E4C24D68AAF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56E29-2DAE-4B4C-9895-5E6549D9DF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6422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F6C782"/>
                </a:solidFill>
                <a:latin typeface="Arial" charset="0"/>
                <a:cs typeface="Arial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F6C782"/>
                </a:solidFill>
                <a:latin typeface="Arial" charset="0"/>
                <a:cs typeface="Arial" charset="0"/>
              </a:rPr>
              <a:t>”</a:t>
            </a:r>
            <a:endParaRPr lang="en-US" smtClean="0">
              <a:solidFill>
                <a:srgbClr val="F6C782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8390D-2B6D-42AE-8B62-C9552F7AF456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0CB89E4-A542-46A2-8F5C-D84EAD379E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98026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2CCBC-24C7-4B83-BA27-8DB7D826AFA1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6A626-0320-4E14-ACD1-C689988EF0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10350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F6C782"/>
                </a:solidFill>
                <a:latin typeface="Arial" charset="0"/>
                <a:cs typeface="Arial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F6C782"/>
                </a:solidFill>
                <a:latin typeface="Arial" charset="0"/>
                <a:cs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AFBC2-D692-4F84-8386-4439DC7BD384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CDA567E-8981-496F-8A3A-EB50A6276A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305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01734-7B83-4CD2-A4B7-FF3E0B84F366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C4CE45A-7756-4A35-872E-6A5FFDFD1C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1546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0412C-7560-476B-BA1B-DCFACD7160B0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4C02B-D583-4187-A2CF-7AFAD08601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17965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E2E82-10A7-4F79-9F22-C9788550B979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350B2-8360-4025-9ED1-78D2BBE85A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3611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0735-CA97-4EDA-9866-ABCB0EFE2F25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0DC2A-E4EE-4CAB-8D8B-A7426CD92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015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0735-CA97-4EDA-9866-ABCB0EFE2F25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0DC2A-E4EE-4CAB-8D8B-A7426CD92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413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0735-CA97-4EDA-9866-ABCB0EFE2F25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0DC2A-E4EE-4CAB-8D8B-A7426CD92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207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0735-CA97-4EDA-9866-ABCB0EFE2F25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0DC2A-E4EE-4CAB-8D8B-A7426CD92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856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0735-CA97-4EDA-9866-ABCB0EFE2F25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0DC2A-E4EE-4CAB-8D8B-A7426CD92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61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0735-CA97-4EDA-9866-ABCB0EFE2F25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0DC2A-E4EE-4CAB-8D8B-A7426CD92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749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0735-CA97-4EDA-9866-ABCB0EFE2F25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0DC2A-E4EE-4CAB-8D8B-A7426CD92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316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90735-CA97-4EDA-9866-ABCB0EFE2F25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0DC2A-E4EE-4CAB-8D8B-A7426CD92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983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EDA891-F0F2-44A9-BD1C-E7867642E7DC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C8D5BAB-5164-4B31-9197-D773C20C00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0807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421863" y="1415845"/>
            <a:ext cx="9652000" cy="3851614"/>
          </a:xfrm>
        </p:spPr>
        <p:txBody>
          <a:bodyPr/>
          <a:lstStyle/>
          <a:p>
            <a:pPr algn="ctr" eaLnBrk="1" hangingPunct="1"/>
            <a:r>
              <a:rPr lang="ru-RU" altLang="ru-RU" sz="3200" dirty="0" smtClean="0">
                <a:solidFill>
                  <a:schemeClr val="tx1"/>
                </a:solidFill>
              </a:rPr>
              <a:t>Муниципальное автономное дошкольное образовательное учреждение </a:t>
            </a:r>
            <a:br>
              <a:rPr lang="ru-RU" altLang="ru-RU" sz="3200" dirty="0" smtClean="0">
                <a:solidFill>
                  <a:schemeClr val="tx1"/>
                </a:solidFill>
              </a:rPr>
            </a:br>
            <a:r>
              <a:rPr lang="ru-RU" altLang="ru-RU" sz="3200" dirty="0" smtClean="0">
                <a:solidFill>
                  <a:schemeClr val="tx1"/>
                </a:solidFill>
              </a:rPr>
              <a:t>города Новосибирска </a:t>
            </a:r>
            <a:br>
              <a:rPr lang="ru-RU" altLang="ru-RU" sz="3200" dirty="0" smtClean="0">
                <a:solidFill>
                  <a:schemeClr val="tx1"/>
                </a:solidFill>
              </a:rPr>
            </a:br>
            <a:r>
              <a:rPr lang="ru-RU" altLang="ru-RU" sz="3200" dirty="0" smtClean="0">
                <a:solidFill>
                  <a:schemeClr val="tx1"/>
                </a:solidFill>
              </a:rPr>
              <a:t>«Детский сад № 81 «Дошкольная академия»</a:t>
            </a:r>
            <a:br>
              <a:rPr lang="ru-RU" altLang="ru-RU" sz="3200" dirty="0" smtClean="0">
                <a:solidFill>
                  <a:schemeClr val="tx1"/>
                </a:solidFill>
              </a:rPr>
            </a:br>
            <a:r>
              <a:rPr lang="ru-RU" altLang="ru-RU" sz="3200" dirty="0" smtClean="0">
                <a:solidFill>
                  <a:schemeClr val="tx1"/>
                </a:solidFill>
              </a:rPr>
              <a:t>город Новосибирск, </a:t>
            </a:r>
            <a:br>
              <a:rPr lang="ru-RU" altLang="ru-RU" sz="3200" dirty="0" smtClean="0">
                <a:solidFill>
                  <a:schemeClr val="tx1"/>
                </a:solidFill>
              </a:rPr>
            </a:br>
            <a:r>
              <a:rPr lang="ru-RU" altLang="ru-RU" sz="3200" dirty="0" smtClean="0">
                <a:solidFill>
                  <a:schemeClr val="tx1"/>
                </a:solidFill>
              </a:rPr>
              <a:t>ул. Титова, д. 238/1</a:t>
            </a:r>
          </a:p>
        </p:txBody>
      </p:sp>
      <p:pic>
        <p:nvPicPr>
          <p:cNvPr id="5" name="Picture 2" descr="http://ds81nsk.edusite.ru/images/p1_risuno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" t="11283" r="72281" b="16744"/>
          <a:stretch/>
        </p:blipFill>
        <p:spPr bwMode="auto">
          <a:xfrm>
            <a:off x="294968" y="471949"/>
            <a:ext cx="1387783" cy="188779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92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988" y="122238"/>
            <a:ext cx="1390650" cy="188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00767" y="122238"/>
            <a:ext cx="8590209" cy="1081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Педагогами проводится активное информирование родителей и просвещение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311" y="3225220"/>
            <a:ext cx="6020471" cy="3384862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75" y="1204063"/>
            <a:ext cx="6327820" cy="4746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7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988" y="122238"/>
            <a:ext cx="1390650" cy="188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00767" y="122238"/>
            <a:ext cx="8590209" cy="1081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Педагогами проводится активное информирование родителей и просвещение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72" y="1300104"/>
            <a:ext cx="6864439" cy="514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35615" t="17385" r="35977" b="7438"/>
          <a:stretch/>
        </p:blipFill>
        <p:spPr>
          <a:xfrm>
            <a:off x="7609423" y="1300104"/>
            <a:ext cx="3696237" cy="5499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327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988" y="122238"/>
            <a:ext cx="1390650" cy="188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00767" y="122238"/>
            <a:ext cx="8590209" cy="1081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Родители принимают участие в управлении и принятии решений в детском саду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5812" t="23723" r="32909" b="6383"/>
          <a:stretch/>
        </p:blipFill>
        <p:spPr>
          <a:xfrm>
            <a:off x="605307" y="1403797"/>
            <a:ext cx="4069724" cy="5112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35"/>
          <a:stretch/>
        </p:blipFill>
        <p:spPr>
          <a:xfrm>
            <a:off x="5577531" y="1631091"/>
            <a:ext cx="3839862" cy="49797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387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988" y="122238"/>
            <a:ext cx="1390650" cy="188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00767" y="122238"/>
            <a:ext cx="8590209" cy="1081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Родители активно участвуют в образовательной деятельности в детском саду как субъекты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5515" t="18794" r="33404" b="19763"/>
          <a:stretch/>
        </p:blipFill>
        <p:spPr>
          <a:xfrm>
            <a:off x="8010660" y="2099257"/>
            <a:ext cx="4043966" cy="4494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26" y="915965"/>
            <a:ext cx="4222750" cy="537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314" y="971273"/>
            <a:ext cx="3986404" cy="531520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68192" y="6014434"/>
            <a:ext cx="6323526" cy="579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День самоуправления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75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988" y="122238"/>
            <a:ext cx="1390650" cy="188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00767" y="122238"/>
            <a:ext cx="8590209" cy="1081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Родители активно участвуют в образовательной деятельности в детском саду как субъекты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68192" y="6014434"/>
            <a:ext cx="6323526" cy="579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Родительский клуб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195" y="1234098"/>
            <a:ext cx="7035861" cy="39557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2" y="1206843"/>
            <a:ext cx="4232873" cy="438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9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988" y="122238"/>
            <a:ext cx="1390650" cy="188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00767" y="122238"/>
            <a:ext cx="8590209" cy="1081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Родители активно участвуют в образовательной деятельности в детском саду как субъекты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0789" t="15730" r="20882" b="11396"/>
          <a:stretch/>
        </p:blipFill>
        <p:spPr>
          <a:xfrm>
            <a:off x="131807" y="1449859"/>
            <a:ext cx="6120712" cy="43014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178" y="1340709"/>
            <a:ext cx="6971957" cy="522896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9449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988" y="122238"/>
            <a:ext cx="1390650" cy="188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00767" y="122238"/>
            <a:ext cx="8590209" cy="1081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Работа с семьей через клубы и центры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5615" t="17385" r="35977" b="7438"/>
          <a:stretch/>
        </p:blipFill>
        <p:spPr>
          <a:xfrm>
            <a:off x="281344" y="1064419"/>
            <a:ext cx="3696237" cy="5499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300767" y="6310648"/>
            <a:ext cx="4295104" cy="450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Консультационный пункт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170" y="1498118"/>
            <a:ext cx="3799186" cy="506558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898431" y="1125711"/>
            <a:ext cx="4295104" cy="450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Родительский клуб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6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988" y="122238"/>
            <a:ext cx="1390650" cy="188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13645" y="122238"/>
            <a:ext cx="8590209" cy="1081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Имеется собственная платформа для реализации целей дистанционного образования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08" y="1414182"/>
            <a:ext cx="9150036" cy="514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1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Грань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111</Words>
  <Application>Microsoft Office PowerPoint</Application>
  <PresentationFormat>Широкоэкранный</PresentationFormat>
  <Paragraphs>13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Trebuchet MS</vt:lpstr>
      <vt:lpstr>Wingdings 3</vt:lpstr>
      <vt:lpstr>Тема Office</vt:lpstr>
      <vt:lpstr>Грань</vt:lpstr>
      <vt:lpstr>Муниципальное автономное дошкольное образовательное учреждение  города Новосибирска  «Детский сад № 81 «Дошкольная академия» город Новосибирск,  ул. Титова, д. 238/1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 города Новосибирска  «Детский сад № 81 «Дошкольная академия» город Новосибирск,  ул. Титова, д. 238/1</dc:title>
  <dc:creator>user</dc:creator>
  <cp:lastModifiedBy>user</cp:lastModifiedBy>
  <cp:revision>1</cp:revision>
  <dcterms:created xsi:type="dcterms:W3CDTF">2021-12-01T03:59:43Z</dcterms:created>
  <dcterms:modified xsi:type="dcterms:W3CDTF">2021-12-01T04:01:34Z</dcterms:modified>
</cp:coreProperties>
</file>