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20D8-A971-4F8D-A2D5-107228D27A3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C33E-6A97-4623-9B6C-3770E31C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822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6979-7422-4638-A1B2-FB3D62B3A70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101D-251E-4C7B-B289-BA3A30B5E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1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E15-700B-4528-9EFA-96675D75FE83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25D2-B106-4986-AEEE-A34519E7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13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9B49-540B-43C0-9CD1-F0E8A593746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3E0B-5611-4287-A166-684990362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51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C39-02BB-4D63-AE26-16B598285F4E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61F4-427C-489F-BFBF-6D02669E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32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F9F4-9235-47FD-AC8D-0E1FAAF860F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E838-7D78-4530-B48D-CD7CB456A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12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E7D-E2FA-4C2D-A325-FFB718A6ADD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FB28-48FF-460A-BA58-EBD9DBD59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E9F-8EDD-4380-AA17-633F5A0A541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907A-A498-4003-ACEF-08390BBA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7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00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255-1398-4FC2-9DBE-8245D847FCB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7001-E798-4D39-B20B-1245673D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36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30A1-E72D-43C0-A4A5-6E4C24D68AA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6E29-2DAE-4B4C-9895-5E6549D9D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513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  <a:endParaRPr lang="en-US" smtClean="0">
              <a:solidFill>
                <a:srgbClr val="F6C78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390D-2B6D-42AE-8B62-C9552F7AF45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CB89E4-A542-46A2-8F5C-D84EAD37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641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CBC-24C7-4B83-BA27-8DB7D826AFA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A626-0320-4E14-ACD1-C689988EF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84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BC2-D692-4F84-8386-4439DC7BD384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DA567E-8981-496F-8A3A-EB50A6276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22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734-7B83-4CD2-A4B7-FF3E0B84F36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4CE45A-7756-4A35-872E-6A5FFDFD1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438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12C-7560-476B-BA1B-DCFACD7160B0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C02B-D583-4187-A2CF-7AFAD0860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824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E82-10A7-4F79-9F22-C9788550B97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50B2-8360-4025-9ED1-78D2BBE8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8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9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9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3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5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1E0F-5308-46E3-9A56-75030E41EF6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423-38BC-4F35-BD01-7FBE26C3E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7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DA891-F0F2-44A9-BD1C-E7867642E7D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D5BAB-5164-4B31-9197-D773C20C0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8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1863" y="1415845"/>
            <a:ext cx="9652000" cy="3851614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города Новосибирска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«Детский сад № 81 «Дошкольная академия»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 Новосибирск,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ул. Титова, д. 238/1</a:t>
            </a:r>
          </a:p>
        </p:txBody>
      </p:sp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2130" y="212390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Кружки,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секции, обеспеченные имеющимися ресурсами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81404" y="1596553"/>
          <a:ext cx="4816475" cy="3592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дополнительной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Периодичность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Задоринка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Арлекино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Робототехника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Акварелька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Веселый клепа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Юный шахматист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Звуковичок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раза в неделю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Учителя-логопеды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4991" y="2697014"/>
            <a:ext cx="4251458" cy="318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032" y="2492489"/>
            <a:ext cx="4675875" cy="3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Программы дополнительного образования с привлечением внештатных сотрудников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82" y="4353059"/>
            <a:ext cx="3877040" cy="2177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58" y="1381203"/>
            <a:ext cx="3726287" cy="2794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1064419"/>
            <a:ext cx="4984123" cy="241905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564784" y="2321573"/>
          <a:ext cx="5338191" cy="4240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программы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Образовательная программа «Английский язык для дошкольников»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PLAYTIME A end 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ЧУДО «Образовательный центр БигБен»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Образовательная программа «Английский язык для дошкольников»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JOLLY PHONICS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ЧУДО «Образовательный центр БигБен»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Образовательная программа по направлению общая хореография «Азбука танца»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ЧУДО «Образовательный центр БигБен»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Учебная программа по направлению «Тхэквондо МФТ» начальной подготовки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ООО «Ратмир»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Программа подготовки юных футболистов «Чемпион» (дополнительная образовательная программа  физической подготовки с элементами футбола)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ООО «Дриблинг»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3" marR="656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6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Trebuchet MS</vt:lpstr>
      <vt:lpstr>Wingdings 3</vt:lpstr>
      <vt:lpstr>Тема Office</vt:lpstr>
      <vt:lpstr>Грань</vt:lpstr>
      <vt:lpstr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dc:title>
  <dc:creator>user</dc:creator>
  <cp:lastModifiedBy>user</cp:lastModifiedBy>
  <cp:revision>1</cp:revision>
  <dcterms:created xsi:type="dcterms:W3CDTF">2021-12-01T03:57:51Z</dcterms:created>
  <dcterms:modified xsi:type="dcterms:W3CDTF">2021-12-01T03:58:55Z</dcterms:modified>
</cp:coreProperties>
</file>